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ed Hat Text" panose="020B0604020202020204" charset="0"/>
      <p:regular r:id="rId13"/>
    </p:embeddedFont>
    <p:embeddedFont>
      <p:font typeface="Roboto Light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78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959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Phishing Email Detector using AI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6299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Topic: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AI in Social Engineering and Phishing Campaigns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61522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Project Done By: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Swayam Sandeep Chougule, Siddhant Ravindra Patil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26744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College: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Parle Tilak Vidyalaya Association’s SATHAYE COLLEGE (AUTONOMOUS)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693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Conclusion: The Future of AI in Cybersecurity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36376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4363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2931914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AI model achieves superior phishing detection.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55425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35542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049792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Transforming cybersecurity against advanced threats.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672132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46721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Call to 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16767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Adopt AI solutions for safer digital environments.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01282" y="579000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7939683" y="57900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9683" y="6285548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Further research and system enhancements underway.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324124" y="71770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Thank you. Questions and discussion welcome.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8051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to AI-Powered Phishing Detection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75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3129796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Phishing &amp; Social Engineering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977283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Attacks that deceive users to steal sensitive information.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0475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5499497" y="312979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in Cybersecurity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62533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Machine learning detects patterns to block threats.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0510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6873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182916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I4C reports $20 million losses from cybercrime in 2024, phishing major factor.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Problem: Traditional Detection Methods Fall Short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38368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Method Limitations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87322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Blacklist and signatures fail against new tactics.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138368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Human Element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87322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Phishing exploits human psychology and trust.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17902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Statistics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52755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174% breaches involve human factors, India Cybersecurity Breach Insights. 2024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122674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Our Solution: AI-Driven Phishing Email Detection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Natural Language Processing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Machine Learning Algorithms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Behavior &amp; Anomaly Analysis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Analyzes email content and sender details for threats.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95990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Detects suspicious URLs by pattern recognition.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766286"/>
            <a:ext cx="7580948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Code/Tool Breakdown: Key Components and Technologies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26" y="2414707"/>
            <a:ext cx="558165" cy="5581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7926" y="3196114"/>
            <a:ext cx="234088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Python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67926" y="3658314"/>
            <a:ext cx="2340888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 language for AI model development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897" y="2414707"/>
            <a:ext cx="558165" cy="5581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87897" y="3196114"/>
            <a:ext cx="2340888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Deep Neural Networks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87897" y="3986570"/>
            <a:ext cx="234088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Core AI model architecture for detection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7867" y="2414707"/>
            <a:ext cx="558165" cy="5581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7867" y="3196114"/>
            <a:ext cx="234088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Preprocessing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07867" y="3658314"/>
            <a:ext cx="234088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Tokenization and feature extraction techniques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926" y="5505093"/>
            <a:ext cx="558165" cy="5581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67926" y="6286500"/>
            <a:ext cx="234088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Cloud Platforms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67926" y="6748701"/>
            <a:ext cx="2340888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Deployment using AWS and Azure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Model Training and Evaluation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088827" y="2387441"/>
            <a:ext cx="30480" cy="5192673"/>
          </a:xfrm>
          <a:prstGeom prst="roundRect">
            <a:avLst>
              <a:gd name="adj" fmla="val 115874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1323201" y="2636996"/>
            <a:ext cx="706279" cy="30480"/>
          </a:xfrm>
          <a:prstGeom prst="roundRect">
            <a:avLst>
              <a:gd name="adj" fmla="val 115874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82397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922615" y="2444532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266117" y="246828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Preparation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266117" y="2955727"/>
            <a:ext cx="6053852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Cleaning and labeling phishing vs legitimate emails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323201" y="4052888"/>
            <a:ext cx="706279" cy="30480"/>
          </a:xfrm>
          <a:prstGeom prst="roundRect">
            <a:avLst>
              <a:gd name="adj" fmla="val 115874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82397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922615" y="3860423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266117" y="388417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Training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266117" y="4371618"/>
            <a:ext cx="6053852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 learns features using labeled datasets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323201" y="5468779"/>
            <a:ext cx="706279" cy="30480"/>
          </a:xfrm>
          <a:prstGeom prst="roundRect">
            <a:avLst>
              <a:gd name="adj" fmla="val 115874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82397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922615" y="5276314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26611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Evaluation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266117" y="5787509"/>
            <a:ext cx="6053852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Measured by accuracy, precision, recall, F1-score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1323201" y="6884670"/>
            <a:ext cx="706279" cy="30480"/>
          </a:xfrm>
          <a:prstGeom prst="roundRect">
            <a:avLst>
              <a:gd name="adj" fmla="val 115874"/>
            </a:avLst>
          </a:prstGeom>
          <a:solidFill>
            <a:srgbClr val="D9CECE"/>
          </a:solidFill>
          <a:ln/>
        </p:spPr>
      </p:sp>
      <p:sp>
        <p:nvSpPr>
          <p:cNvPr id="21" name="Shape 18"/>
          <p:cNvSpPr/>
          <p:nvPr/>
        </p:nvSpPr>
        <p:spPr>
          <a:xfrm>
            <a:off x="82397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22" name="Text 19"/>
          <p:cNvSpPr/>
          <p:nvPr/>
        </p:nvSpPr>
        <p:spPr>
          <a:xfrm>
            <a:off x="922615" y="6692205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600" dirty="0"/>
          </a:p>
        </p:txBody>
      </p:sp>
      <p:sp>
        <p:nvSpPr>
          <p:cNvPr id="23" name="Text 20"/>
          <p:cNvSpPr/>
          <p:nvPr/>
        </p:nvSpPr>
        <p:spPr>
          <a:xfrm>
            <a:off x="2266117" y="671595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Results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2266117" y="7203400"/>
            <a:ext cx="6053852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95% detection accuracy, outperforming traditional 70%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529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Real-World Use Cases: Protecting Organizations and Individuals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Enterprise Protection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Reduces data breaches and financial losses significantly.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4331613"/>
            <a:ext cx="31218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Email System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Seamless with existing security infrastructure.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Success Story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80% fewer phishing incidents in a mid-size company.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Addressing Limitations and Challenges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15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497342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False Positives/Negatives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344829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Continual model retraining reduces errors.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415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10985897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Adversarial Attacks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99288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Monitoring evolving phishing techniques and defenses.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207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702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Ethical Considerations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1985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Ensuring privacy, reducing bias in AI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305" y="568285"/>
            <a:ext cx="7697391" cy="1823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Future Enhancements: Expanding Capabilities and Improving Accuracy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05" y="2701647"/>
            <a:ext cx="1033224" cy="12399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6449" y="2908221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Advanced NLP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66449" y="3336012"/>
            <a:ext cx="635424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Sentiment analysis to improve threat detection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05" y="3941564"/>
            <a:ext cx="1033224" cy="12399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66449" y="4148138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Real-Time Updates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66449" y="4575929"/>
            <a:ext cx="635424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Integrating threat intelligence feeds continuously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05" y="5181481"/>
            <a:ext cx="1033224" cy="12399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6449" y="5388054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Adaptive Learning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66449" y="5815846"/>
            <a:ext cx="635424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Models that evolve with new phishing tactics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305" y="6421398"/>
            <a:ext cx="1033224" cy="12399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66449" y="6627971"/>
            <a:ext cx="26016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Reinforcement Learning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2066449" y="7055763"/>
            <a:ext cx="635424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Proactive defense through AI self-improvement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418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 Light</vt:lpstr>
      <vt:lpstr>Red Hat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SWAYAM CHOUGULE</cp:lastModifiedBy>
  <cp:revision>2</cp:revision>
  <dcterms:created xsi:type="dcterms:W3CDTF">2025-05-08T15:19:29Z</dcterms:created>
  <dcterms:modified xsi:type="dcterms:W3CDTF">2025-05-09T06:01:30Z</dcterms:modified>
</cp:coreProperties>
</file>